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9" r:id="rId6"/>
    <p:sldId id="270" r:id="rId7"/>
    <p:sldId id="271" r:id="rId8"/>
    <p:sldId id="258" r:id="rId9"/>
    <p:sldId id="256" r:id="rId10"/>
    <p:sldId id="263" r:id="rId11"/>
    <p:sldId id="259" r:id="rId12"/>
    <p:sldId id="272" r:id="rId13"/>
    <p:sldId id="264" r:id="rId14"/>
    <p:sldId id="260" r:id="rId15"/>
    <p:sldId id="261" r:id="rId16"/>
    <p:sldId id="262" r:id="rId17"/>
    <p:sldId id="266" r:id="rId18"/>
    <p:sldId id="273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B51DD-47C3-4284-A128-D4AFA2357FBF}" v="1" dt="2020-09-30T08:09:41.756"/>
    <p1510:client id="{9FA2C379-00CF-4919-B34D-9DA214105033}" v="5" dt="2020-09-30T08:09:43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9FA2C379-00CF-4919-B34D-9DA214105033}"/>
    <pc:docChg chg="undo custSel addSld delSld modSld">
      <pc:chgData name="Stijn Weijermars" userId="e364d0b9-009e-4116-b78a-a86aed516e71" providerId="ADAL" clId="{9FA2C379-00CF-4919-B34D-9DA214105033}" dt="2020-09-30T07:59:07.437" v="647" actId="14100"/>
      <pc:docMkLst>
        <pc:docMk/>
      </pc:docMkLst>
      <pc:sldChg chg="addSp delSp modSp mod">
        <pc:chgData name="Stijn Weijermars" userId="e364d0b9-009e-4116-b78a-a86aed516e71" providerId="ADAL" clId="{9FA2C379-00CF-4919-B34D-9DA214105033}" dt="2020-09-30T07:56:45.736" v="607" actId="1076"/>
        <pc:sldMkLst>
          <pc:docMk/>
          <pc:sldMk cId="4121492829" sldId="261"/>
        </pc:sldMkLst>
        <pc:spChg chg="add mod">
          <ac:chgData name="Stijn Weijermars" userId="e364d0b9-009e-4116-b78a-a86aed516e71" providerId="ADAL" clId="{9FA2C379-00CF-4919-B34D-9DA214105033}" dt="2020-09-30T07:56:45.736" v="607" actId="1076"/>
          <ac:spMkLst>
            <pc:docMk/>
            <pc:sldMk cId="4121492829" sldId="261"/>
            <ac:spMk id="7" creationId="{0E26C0A9-AD4C-4131-9187-B1E58FD90E3C}"/>
          </ac:spMkLst>
        </pc:spChg>
        <pc:picChg chg="add mod">
          <ac:chgData name="Stijn Weijermars" userId="e364d0b9-009e-4116-b78a-a86aed516e71" providerId="ADAL" clId="{9FA2C379-00CF-4919-B34D-9DA214105033}" dt="2020-09-30T07:56:22.504" v="600" actId="1076"/>
          <ac:picMkLst>
            <pc:docMk/>
            <pc:sldMk cId="4121492829" sldId="261"/>
            <ac:picMk id="3" creationId="{C995F4DB-7F64-4CD8-B0C9-ED01DE02323B}"/>
          </ac:picMkLst>
        </pc:picChg>
        <pc:picChg chg="del">
          <ac:chgData name="Stijn Weijermars" userId="e364d0b9-009e-4116-b78a-a86aed516e71" providerId="ADAL" clId="{9FA2C379-00CF-4919-B34D-9DA214105033}" dt="2020-09-30T07:56:11.980" v="596" actId="478"/>
          <ac:picMkLst>
            <pc:docMk/>
            <pc:sldMk cId="4121492829" sldId="261"/>
            <ac:picMk id="8" creationId="{00000000-0000-0000-0000-000000000000}"/>
          </ac:picMkLst>
        </pc:picChg>
      </pc:sldChg>
      <pc:sldChg chg="addSp delSp modSp mod">
        <pc:chgData name="Stijn Weijermars" userId="e364d0b9-009e-4116-b78a-a86aed516e71" providerId="ADAL" clId="{9FA2C379-00CF-4919-B34D-9DA214105033}" dt="2020-09-30T07:59:07.437" v="647" actId="14100"/>
        <pc:sldMkLst>
          <pc:docMk/>
          <pc:sldMk cId="637391475" sldId="262"/>
        </pc:sldMkLst>
        <pc:spChg chg="add mod">
          <ac:chgData name="Stijn Weijermars" userId="e364d0b9-009e-4116-b78a-a86aed516e71" providerId="ADAL" clId="{9FA2C379-00CF-4919-B34D-9DA214105033}" dt="2020-09-30T07:59:00.884" v="646" actId="1076"/>
          <ac:spMkLst>
            <pc:docMk/>
            <pc:sldMk cId="637391475" sldId="262"/>
            <ac:spMk id="7" creationId="{9230D084-FFBC-4DB7-ADE1-1BE7D2FBEA99}"/>
          </ac:spMkLst>
        </pc:spChg>
        <pc:picChg chg="del">
          <ac:chgData name="Stijn Weijermars" userId="e364d0b9-009e-4116-b78a-a86aed516e71" providerId="ADAL" clId="{9FA2C379-00CF-4919-B34D-9DA214105033}" dt="2020-09-30T07:58:19.312" v="610" actId="478"/>
          <ac:picMkLst>
            <pc:docMk/>
            <pc:sldMk cId="637391475" sldId="262"/>
            <ac:picMk id="2" creationId="{00000000-0000-0000-0000-000000000000}"/>
          </ac:picMkLst>
        </pc:picChg>
        <pc:picChg chg="add mod">
          <ac:chgData name="Stijn Weijermars" userId="e364d0b9-009e-4116-b78a-a86aed516e71" providerId="ADAL" clId="{9FA2C379-00CF-4919-B34D-9DA214105033}" dt="2020-09-30T07:59:07.437" v="647" actId="14100"/>
          <ac:picMkLst>
            <pc:docMk/>
            <pc:sldMk cId="637391475" sldId="262"/>
            <ac:picMk id="5" creationId="{CDBFAA03-79AD-47D3-9B1F-A327A2A9D275}"/>
          </ac:picMkLst>
        </pc:picChg>
      </pc:sldChg>
      <pc:sldChg chg="del">
        <pc:chgData name="Stijn Weijermars" userId="e364d0b9-009e-4116-b78a-a86aed516e71" providerId="ADAL" clId="{9FA2C379-00CF-4919-B34D-9DA214105033}" dt="2020-09-29T14:54:57.221" v="591" actId="47"/>
        <pc:sldMkLst>
          <pc:docMk/>
          <pc:sldMk cId="4209239974" sldId="268"/>
        </pc:sldMkLst>
      </pc:sldChg>
      <pc:sldChg chg="modSp">
        <pc:chgData name="Stijn Weijermars" userId="e364d0b9-009e-4116-b78a-a86aed516e71" providerId="ADAL" clId="{9FA2C379-00CF-4919-B34D-9DA214105033}" dt="2020-09-30T07:53:30.473" v="592" actId="732"/>
        <pc:sldMkLst>
          <pc:docMk/>
          <pc:sldMk cId="4131936905" sldId="270"/>
        </pc:sldMkLst>
        <pc:picChg chg="mod">
          <ac:chgData name="Stijn Weijermars" userId="e364d0b9-009e-4116-b78a-a86aed516e71" providerId="ADAL" clId="{9FA2C379-00CF-4919-B34D-9DA214105033}" dt="2020-09-30T07:53:30.473" v="592" actId="732"/>
          <ac:picMkLst>
            <pc:docMk/>
            <pc:sldMk cId="4131936905" sldId="270"/>
            <ac:picMk id="6" creationId="{00000000-0000-0000-0000-000000000000}"/>
          </ac:picMkLst>
        </pc:picChg>
      </pc:sldChg>
      <pc:sldChg chg="modSp new mod">
        <pc:chgData name="Stijn Weijermars" userId="e364d0b9-009e-4116-b78a-a86aed516e71" providerId="ADAL" clId="{9FA2C379-00CF-4919-B34D-9DA214105033}" dt="2020-09-29T14:39:53.147" v="590" actId="20577"/>
        <pc:sldMkLst>
          <pc:docMk/>
          <pc:sldMk cId="485942222" sldId="273"/>
        </pc:sldMkLst>
        <pc:spChg chg="mod">
          <ac:chgData name="Stijn Weijermars" userId="e364d0b9-009e-4116-b78a-a86aed516e71" providerId="ADAL" clId="{9FA2C379-00CF-4919-B34D-9DA214105033}" dt="2020-09-29T14:37:41.899" v="83" actId="20577"/>
          <ac:spMkLst>
            <pc:docMk/>
            <pc:sldMk cId="485942222" sldId="273"/>
            <ac:spMk id="2" creationId="{E8753318-1BF6-4E38-860D-7E6E1526E407}"/>
          </ac:spMkLst>
        </pc:spChg>
        <pc:spChg chg="mod">
          <ac:chgData name="Stijn Weijermars" userId="e364d0b9-009e-4116-b78a-a86aed516e71" providerId="ADAL" clId="{9FA2C379-00CF-4919-B34D-9DA214105033}" dt="2020-09-29T14:39:53.147" v="590" actId="20577"/>
          <ac:spMkLst>
            <pc:docMk/>
            <pc:sldMk cId="485942222" sldId="273"/>
            <ac:spMk id="3" creationId="{47CDCB06-1EAB-4D1B-A0A9-5D0D6EC95626}"/>
          </ac:spMkLst>
        </pc:spChg>
      </pc:sldChg>
    </pc:docChg>
  </pc:docChgLst>
  <pc:docChgLst>
    <pc:chgData name="Thomas Noordeloos" userId="7c446670-7459-44eb-8c93-60d80c060528" providerId="ADAL" clId="{7F1B51DD-47C3-4284-A128-D4AFA2357FBF}"/>
    <pc:docChg chg="modSld">
      <pc:chgData name="Thomas Noordeloos" userId="7c446670-7459-44eb-8c93-60d80c060528" providerId="ADAL" clId="{7F1B51DD-47C3-4284-A128-D4AFA2357FBF}" dt="2020-09-30T08:09:41.758" v="0" actId="20577"/>
      <pc:docMkLst>
        <pc:docMk/>
      </pc:docMkLst>
      <pc:sldChg chg="modNotesTx">
        <pc:chgData name="Thomas Noordeloos" userId="7c446670-7459-44eb-8c93-60d80c060528" providerId="ADAL" clId="{7F1B51DD-47C3-4284-A128-D4AFA2357FBF}" dt="2020-09-30T08:09:41.758" v="0" actId="20577"/>
        <pc:sldMkLst>
          <pc:docMk/>
          <pc:sldMk cId="4121492829" sldId="2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64408-FA5A-4868-8715-3D90A52BDA6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0EF2C1A-DCBD-44EF-9773-499CB0D43870}">
      <dgm:prSet phldrT="[Tekst]" custT="1"/>
      <dgm:spPr/>
      <dgm:t>
        <a:bodyPr/>
        <a:lstStyle/>
        <a:p>
          <a:r>
            <a:rPr lang="nl-NL" sz="2400" b="1"/>
            <a:t>Macro</a:t>
          </a:r>
        </a:p>
        <a:p>
          <a:r>
            <a:rPr lang="nl-NL" sz="2400"/>
            <a:t>(landelijk, regionaal)</a:t>
          </a:r>
        </a:p>
      </dgm:t>
    </dgm:pt>
    <dgm:pt modelId="{223A7829-0B0C-4078-BA71-2DF4F9232A37}" type="parTrans" cxnId="{44CD5872-F40A-4BE1-AA38-065EEAACEA52}">
      <dgm:prSet/>
      <dgm:spPr/>
      <dgm:t>
        <a:bodyPr/>
        <a:lstStyle/>
        <a:p>
          <a:endParaRPr lang="nl-NL"/>
        </a:p>
      </dgm:t>
    </dgm:pt>
    <dgm:pt modelId="{54A3F509-566A-4467-8463-3F47084B23A6}" type="sibTrans" cxnId="{44CD5872-F40A-4BE1-AA38-065EEAACEA52}">
      <dgm:prSet/>
      <dgm:spPr/>
      <dgm:t>
        <a:bodyPr/>
        <a:lstStyle/>
        <a:p>
          <a:endParaRPr lang="nl-NL"/>
        </a:p>
      </dgm:t>
    </dgm:pt>
    <dgm:pt modelId="{A532F1DE-7A42-48B0-A040-023650CEFFAD}">
      <dgm:prSet phldrT="[Tekst]" custT="1"/>
      <dgm:spPr/>
      <dgm:t>
        <a:bodyPr/>
        <a:lstStyle/>
        <a:p>
          <a:r>
            <a:rPr lang="nl-NL" sz="2400" b="1" err="1"/>
            <a:t>Meso</a:t>
          </a:r>
          <a:endParaRPr lang="nl-NL" sz="2400" b="1"/>
        </a:p>
        <a:p>
          <a:r>
            <a:rPr lang="nl-NL" sz="2400"/>
            <a:t>(wijk, gemeente)</a:t>
          </a:r>
        </a:p>
      </dgm:t>
    </dgm:pt>
    <dgm:pt modelId="{8B5FCF1E-D6E3-45A0-8A76-DDBCBD9636B0}" type="parTrans" cxnId="{C44CD823-8AC1-4AA2-B46A-B71B525FF30E}">
      <dgm:prSet/>
      <dgm:spPr/>
      <dgm:t>
        <a:bodyPr/>
        <a:lstStyle/>
        <a:p>
          <a:endParaRPr lang="nl-NL"/>
        </a:p>
      </dgm:t>
    </dgm:pt>
    <dgm:pt modelId="{FD61E0D2-0DCA-47B6-BE9D-0592DC73D70F}" type="sibTrans" cxnId="{C44CD823-8AC1-4AA2-B46A-B71B525FF30E}">
      <dgm:prSet/>
      <dgm:spPr/>
      <dgm:t>
        <a:bodyPr/>
        <a:lstStyle/>
        <a:p>
          <a:endParaRPr lang="nl-NL"/>
        </a:p>
      </dgm:t>
    </dgm:pt>
    <dgm:pt modelId="{4C2F19F4-53B6-4EFA-8441-8E6D22034E2B}">
      <dgm:prSet phldrT="[Tekst]" custT="1"/>
      <dgm:spPr/>
      <dgm:t>
        <a:bodyPr/>
        <a:lstStyle/>
        <a:p>
          <a:r>
            <a:rPr lang="nl-NL" sz="2400" b="1"/>
            <a:t>Micro</a:t>
          </a:r>
        </a:p>
        <a:p>
          <a:r>
            <a:rPr lang="nl-NL" sz="2400"/>
            <a:t>(praktijk, organisatie)</a:t>
          </a:r>
        </a:p>
      </dgm:t>
    </dgm:pt>
    <dgm:pt modelId="{8B775EE5-FB60-4BD2-83B6-F3ECA1D9FBB9}" type="parTrans" cxnId="{4DE825AA-AFA3-4CDC-BD93-9F7C9AB358BC}">
      <dgm:prSet/>
      <dgm:spPr/>
      <dgm:t>
        <a:bodyPr/>
        <a:lstStyle/>
        <a:p>
          <a:endParaRPr lang="nl-NL"/>
        </a:p>
      </dgm:t>
    </dgm:pt>
    <dgm:pt modelId="{8E9296E1-59F2-46A8-A5EA-9BE06876F33D}" type="sibTrans" cxnId="{4DE825AA-AFA3-4CDC-BD93-9F7C9AB358BC}">
      <dgm:prSet/>
      <dgm:spPr/>
      <dgm:t>
        <a:bodyPr/>
        <a:lstStyle/>
        <a:p>
          <a:endParaRPr lang="nl-NL"/>
        </a:p>
      </dgm:t>
    </dgm:pt>
    <dgm:pt modelId="{C71AE8AC-62A4-4A8B-9AC1-696E3299DFEB}" type="pres">
      <dgm:prSet presAssocID="{D2B64408-FA5A-4868-8715-3D90A52BDA69}" presName="Name0" presStyleCnt="0">
        <dgm:presLayoutVars>
          <dgm:dir/>
          <dgm:animLvl val="lvl"/>
          <dgm:resizeHandles val="exact"/>
        </dgm:presLayoutVars>
      </dgm:prSet>
      <dgm:spPr/>
    </dgm:pt>
    <dgm:pt modelId="{F44927BE-0FD4-465F-B9C6-CB107C502948}" type="pres">
      <dgm:prSet presAssocID="{20EF2C1A-DCBD-44EF-9773-499CB0D43870}" presName="Name8" presStyleCnt="0"/>
      <dgm:spPr/>
    </dgm:pt>
    <dgm:pt modelId="{532426B9-4445-468A-9946-C800410D306D}" type="pres">
      <dgm:prSet presAssocID="{20EF2C1A-DCBD-44EF-9773-499CB0D43870}" presName="level" presStyleLbl="node1" presStyleIdx="0" presStyleCnt="3">
        <dgm:presLayoutVars>
          <dgm:chMax val="1"/>
          <dgm:bulletEnabled val="1"/>
        </dgm:presLayoutVars>
      </dgm:prSet>
      <dgm:spPr/>
    </dgm:pt>
    <dgm:pt modelId="{C09794F3-A322-4E0F-A1B9-FE32801FFA31}" type="pres">
      <dgm:prSet presAssocID="{20EF2C1A-DCBD-44EF-9773-499CB0D438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CC2424-B682-457F-93A9-03E6B319E50A}" type="pres">
      <dgm:prSet presAssocID="{A532F1DE-7A42-48B0-A040-023650CEFFAD}" presName="Name8" presStyleCnt="0"/>
      <dgm:spPr/>
    </dgm:pt>
    <dgm:pt modelId="{0D315926-5244-40FA-93E3-3FB9929081FA}" type="pres">
      <dgm:prSet presAssocID="{A532F1DE-7A42-48B0-A040-023650CEFFAD}" presName="level" presStyleLbl="node1" presStyleIdx="1" presStyleCnt="3">
        <dgm:presLayoutVars>
          <dgm:chMax val="1"/>
          <dgm:bulletEnabled val="1"/>
        </dgm:presLayoutVars>
      </dgm:prSet>
      <dgm:spPr/>
    </dgm:pt>
    <dgm:pt modelId="{A95828F1-877E-45FD-9D6F-80F309750616}" type="pres">
      <dgm:prSet presAssocID="{A532F1DE-7A42-48B0-A040-023650CEFF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79B874-9D0C-4194-9BDE-737F621CE76B}" type="pres">
      <dgm:prSet presAssocID="{4C2F19F4-53B6-4EFA-8441-8E6D22034E2B}" presName="Name8" presStyleCnt="0"/>
      <dgm:spPr/>
    </dgm:pt>
    <dgm:pt modelId="{8BB73BA1-C55A-4E42-9CFB-49B4F396ED12}" type="pres">
      <dgm:prSet presAssocID="{4C2F19F4-53B6-4EFA-8441-8E6D22034E2B}" presName="level" presStyleLbl="node1" presStyleIdx="2" presStyleCnt="3" custLinFactNeighborX="34821" custLinFactNeighborY="2411">
        <dgm:presLayoutVars>
          <dgm:chMax val="1"/>
          <dgm:bulletEnabled val="1"/>
        </dgm:presLayoutVars>
      </dgm:prSet>
      <dgm:spPr/>
    </dgm:pt>
    <dgm:pt modelId="{25BA7999-AC1C-4DC4-B7F3-9C15BAF0BBED}" type="pres">
      <dgm:prSet presAssocID="{4C2F19F4-53B6-4EFA-8441-8E6D22034E2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B761B1F-38F2-451C-8467-8BB3E10B7558}" type="presOf" srcId="{20EF2C1A-DCBD-44EF-9773-499CB0D43870}" destId="{532426B9-4445-468A-9946-C800410D306D}" srcOrd="0" destOrd="0" presId="urn:microsoft.com/office/officeart/2005/8/layout/pyramid1"/>
    <dgm:cxn modelId="{C44CD823-8AC1-4AA2-B46A-B71B525FF30E}" srcId="{D2B64408-FA5A-4868-8715-3D90A52BDA69}" destId="{A532F1DE-7A42-48B0-A040-023650CEFFAD}" srcOrd="1" destOrd="0" parTransId="{8B5FCF1E-D6E3-45A0-8A76-DDBCBD9636B0}" sibTransId="{FD61E0D2-0DCA-47B6-BE9D-0592DC73D70F}"/>
    <dgm:cxn modelId="{51BFA751-C553-4F60-9D9B-77758ACA73F8}" type="presOf" srcId="{A532F1DE-7A42-48B0-A040-023650CEFFAD}" destId="{0D315926-5244-40FA-93E3-3FB9929081FA}" srcOrd="0" destOrd="0" presId="urn:microsoft.com/office/officeart/2005/8/layout/pyramid1"/>
    <dgm:cxn modelId="{44CD5872-F40A-4BE1-AA38-065EEAACEA52}" srcId="{D2B64408-FA5A-4868-8715-3D90A52BDA69}" destId="{20EF2C1A-DCBD-44EF-9773-499CB0D43870}" srcOrd="0" destOrd="0" parTransId="{223A7829-0B0C-4078-BA71-2DF4F9232A37}" sibTransId="{54A3F509-566A-4467-8463-3F47084B23A6}"/>
    <dgm:cxn modelId="{7971B153-0C7F-4CD6-841B-7D2F272B0B69}" type="presOf" srcId="{4C2F19F4-53B6-4EFA-8441-8E6D22034E2B}" destId="{8BB73BA1-C55A-4E42-9CFB-49B4F396ED12}" srcOrd="0" destOrd="0" presId="urn:microsoft.com/office/officeart/2005/8/layout/pyramid1"/>
    <dgm:cxn modelId="{962D2A57-228B-4A9C-9FF8-44509C68BD95}" type="presOf" srcId="{4C2F19F4-53B6-4EFA-8441-8E6D22034E2B}" destId="{25BA7999-AC1C-4DC4-B7F3-9C15BAF0BBED}" srcOrd="1" destOrd="0" presId="urn:microsoft.com/office/officeart/2005/8/layout/pyramid1"/>
    <dgm:cxn modelId="{80D67295-E099-4576-8FB3-F677E84B499C}" type="presOf" srcId="{A532F1DE-7A42-48B0-A040-023650CEFFAD}" destId="{A95828F1-877E-45FD-9D6F-80F309750616}" srcOrd="1" destOrd="0" presId="urn:microsoft.com/office/officeart/2005/8/layout/pyramid1"/>
    <dgm:cxn modelId="{503D269A-C3C7-492E-B479-26EA2641D72C}" type="presOf" srcId="{20EF2C1A-DCBD-44EF-9773-499CB0D43870}" destId="{C09794F3-A322-4E0F-A1B9-FE32801FFA31}" srcOrd="1" destOrd="0" presId="urn:microsoft.com/office/officeart/2005/8/layout/pyramid1"/>
    <dgm:cxn modelId="{4DE825AA-AFA3-4CDC-BD93-9F7C9AB358BC}" srcId="{D2B64408-FA5A-4868-8715-3D90A52BDA69}" destId="{4C2F19F4-53B6-4EFA-8441-8E6D22034E2B}" srcOrd="2" destOrd="0" parTransId="{8B775EE5-FB60-4BD2-83B6-F3ECA1D9FBB9}" sibTransId="{8E9296E1-59F2-46A8-A5EA-9BE06876F33D}"/>
    <dgm:cxn modelId="{4B2B37E4-2F95-43DD-9AA3-5DCF1CA75E97}" type="presOf" srcId="{D2B64408-FA5A-4868-8715-3D90A52BDA69}" destId="{C71AE8AC-62A4-4A8B-9AC1-696E3299DFEB}" srcOrd="0" destOrd="0" presId="urn:microsoft.com/office/officeart/2005/8/layout/pyramid1"/>
    <dgm:cxn modelId="{B4A4A773-437C-4996-B4F1-5C8EBB6935B4}" type="presParOf" srcId="{C71AE8AC-62A4-4A8B-9AC1-696E3299DFEB}" destId="{F44927BE-0FD4-465F-B9C6-CB107C502948}" srcOrd="0" destOrd="0" presId="urn:microsoft.com/office/officeart/2005/8/layout/pyramid1"/>
    <dgm:cxn modelId="{66E7A78F-D722-4860-8F8C-B0EBFFC9EE67}" type="presParOf" srcId="{F44927BE-0FD4-465F-B9C6-CB107C502948}" destId="{532426B9-4445-468A-9946-C800410D306D}" srcOrd="0" destOrd="0" presId="urn:microsoft.com/office/officeart/2005/8/layout/pyramid1"/>
    <dgm:cxn modelId="{364290AC-8860-4686-B387-6E63E15D9BE5}" type="presParOf" srcId="{F44927BE-0FD4-465F-B9C6-CB107C502948}" destId="{C09794F3-A322-4E0F-A1B9-FE32801FFA31}" srcOrd="1" destOrd="0" presId="urn:microsoft.com/office/officeart/2005/8/layout/pyramid1"/>
    <dgm:cxn modelId="{5E6DD6AA-3B8B-40F2-AA85-D68EED8F8CB7}" type="presParOf" srcId="{C71AE8AC-62A4-4A8B-9AC1-696E3299DFEB}" destId="{B2CC2424-B682-457F-93A9-03E6B319E50A}" srcOrd="1" destOrd="0" presId="urn:microsoft.com/office/officeart/2005/8/layout/pyramid1"/>
    <dgm:cxn modelId="{028CFB4E-B79D-4217-B01C-8A3341C1661F}" type="presParOf" srcId="{B2CC2424-B682-457F-93A9-03E6B319E50A}" destId="{0D315926-5244-40FA-93E3-3FB9929081FA}" srcOrd="0" destOrd="0" presId="urn:microsoft.com/office/officeart/2005/8/layout/pyramid1"/>
    <dgm:cxn modelId="{596088AF-0A0B-43AA-839F-4EA0FCCFAA6B}" type="presParOf" srcId="{B2CC2424-B682-457F-93A9-03E6B319E50A}" destId="{A95828F1-877E-45FD-9D6F-80F309750616}" srcOrd="1" destOrd="0" presId="urn:microsoft.com/office/officeart/2005/8/layout/pyramid1"/>
    <dgm:cxn modelId="{1199CDE4-5AF0-4A76-840A-88F7DCC3BAD1}" type="presParOf" srcId="{C71AE8AC-62A4-4A8B-9AC1-696E3299DFEB}" destId="{4579B874-9D0C-4194-9BDE-737F621CE76B}" srcOrd="2" destOrd="0" presId="urn:microsoft.com/office/officeart/2005/8/layout/pyramid1"/>
    <dgm:cxn modelId="{7DA4FD55-D6D3-4225-B42B-8BB9E4664C3D}" type="presParOf" srcId="{4579B874-9D0C-4194-9BDE-737F621CE76B}" destId="{8BB73BA1-C55A-4E42-9CFB-49B4F396ED12}" srcOrd="0" destOrd="0" presId="urn:microsoft.com/office/officeart/2005/8/layout/pyramid1"/>
    <dgm:cxn modelId="{C4054405-4E9B-477C-A7CB-E16CFFB770D1}" type="presParOf" srcId="{4579B874-9D0C-4194-9BDE-737F621CE76B}" destId="{25BA7999-AC1C-4DC4-B7F3-9C15BAF0BB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64408-FA5A-4868-8715-3D90A52BDA6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0EF2C1A-DCBD-44EF-9773-499CB0D43870}">
      <dgm:prSet phldrT="[Tekst]" custT="1"/>
      <dgm:spPr/>
      <dgm:t>
        <a:bodyPr/>
        <a:lstStyle/>
        <a:p>
          <a:r>
            <a:rPr lang="nl-NL" sz="2400" b="1"/>
            <a:t>Macro</a:t>
          </a:r>
        </a:p>
        <a:p>
          <a:r>
            <a:rPr lang="nl-NL" sz="2400"/>
            <a:t>(mondiaal)</a:t>
          </a:r>
        </a:p>
      </dgm:t>
    </dgm:pt>
    <dgm:pt modelId="{223A7829-0B0C-4078-BA71-2DF4F9232A37}" type="parTrans" cxnId="{44CD5872-F40A-4BE1-AA38-065EEAACEA52}">
      <dgm:prSet/>
      <dgm:spPr/>
      <dgm:t>
        <a:bodyPr/>
        <a:lstStyle/>
        <a:p>
          <a:endParaRPr lang="nl-NL"/>
        </a:p>
      </dgm:t>
    </dgm:pt>
    <dgm:pt modelId="{54A3F509-566A-4467-8463-3F47084B23A6}" type="sibTrans" cxnId="{44CD5872-F40A-4BE1-AA38-065EEAACEA52}">
      <dgm:prSet/>
      <dgm:spPr/>
      <dgm:t>
        <a:bodyPr/>
        <a:lstStyle/>
        <a:p>
          <a:endParaRPr lang="nl-NL"/>
        </a:p>
      </dgm:t>
    </dgm:pt>
    <dgm:pt modelId="{A532F1DE-7A42-48B0-A040-023650CEFFAD}">
      <dgm:prSet phldrT="[Tekst]" custT="1"/>
      <dgm:spPr/>
      <dgm:t>
        <a:bodyPr/>
        <a:lstStyle/>
        <a:p>
          <a:r>
            <a:rPr lang="nl-NL" sz="2400" b="1" err="1"/>
            <a:t>Meso</a:t>
          </a:r>
          <a:endParaRPr lang="nl-NL" sz="2400" b="1"/>
        </a:p>
        <a:p>
          <a:r>
            <a:rPr lang="nl-NL" sz="2400"/>
            <a:t>(landelijk)</a:t>
          </a:r>
        </a:p>
      </dgm:t>
    </dgm:pt>
    <dgm:pt modelId="{8B5FCF1E-D6E3-45A0-8A76-DDBCBD9636B0}" type="parTrans" cxnId="{C44CD823-8AC1-4AA2-B46A-B71B525FF30E}">
      <dgm:prSet/>
      <dgm:spPr/>
      <dgm:t>
        <a:bodyPr/>
        <a:lstStyle/>
        <a:p>
          <a:endParaRPr lang="nl-NL"/>
        </a:p>
      </dgm:t>
    </dgm:pt>
    <dgm:pt modelId="{FD61E0D2-0DCA-47B6-BE9D-0592DC73D70F}" type="sibTrans" cxnId="{C44CD823-8AC1-4AA2-B46A-B71B525FF30E}">
      <dgm:prSet/>
      <dgm:spPr/>
      <dgm:t>
        <a:bodyPr/>
        <a:lstStyle/>
        <a:p>
          <a:endParaRPr lang="nl-NL"/>
        </a:p>
      </dgm:t>
    </dgm:pt>
    <dgm:pt modelId="{4C2F19F4-53B6-4EFA-8441-8E6D22034E2B}">
      <dgm:prSet phldrT="[Tekst]" custT="1"/>
      <dgm:spPr/>
      <dgm:t>
        <a:bodyPr/>
        <a:lstStyle/>
        <a:p>
          <a:r>
            <a:rPr lang="nl-NL" sz="2400" b="1"/>
            <a:t>Micro</a:t>
          </a:r>
        </a:p>
        <a:p>
          <a:r>
            <a:rPr lang="nl-NL" sz="2400"/>
            <a:t>(gemeentelijk)</a:t>
          </a:r>
        </a:p>
      </dgm:t>
    </dgm:pt>
    <dgm:pt modelId="{8B775EE5-FB60-4BD2-83B6-F3ECA1D9FBB9}" type="parTrans" cxnId="{4DE825AA-AFA3-4CDC-BD93-9F7C9AB358BC}">
      <dgm:prSet/>
      <dgm:spPr/>
      <dgm:t>
        <a:bodyPr/>
        <a:lstStyle/>
        <a:p>
          <a:endParaRPr lang="nl-NL"/>
        </a:p>
      </dgm:t>
    </dgm:pt>
    <dgm:pt modelId="{8E9296E1-59F2-46A8-A5EA-9BE06876F33D}" type="sibTrans" cxnId="{4DE825AA-AFA3-4CDC-BD93-9F7C9AB358BC}">
      <dgm:prSet/>
      <dgm:spPr/>
      <dgm:t>
        <a:bodyPr/>
        <a:lstStyle/>
        <a:p>
          <a:endParaRPr lang="nl-NL"/>
        </a:p>
      </dgm:t>
    </dgm:pt>
    <dgm:pt modelId="{C71AE8AC-62A4-4A8B-9AC1-696E3299DFEB}" type="pres">
      <dgm:prSet presAssocID="{D2B64408-FA5A-4868-8715-3D90A52BDA69}" presName="Name0" presStyleCnt="0">
        <dgm:presLayoutVars>
          <dgm:dir/>
          <dgm:animLvl val="lvl"/>
          <dgm:resizeHandles val="exact"/>
        </dgm:presLayoutVars>
      </dgm:prSet>
      <dgm:spPr/>
    </dgm:pt>
    <dgm:pt modelId="{F44927BE-0FD4-465F-B9C6-CB107C502948}" type="pres">
      <dgm:prSet presAssocID="{20EF2C1A-DCBD-44EF-9773-499CB0D43870}" presName="Name8" presStyleCnt="0"/>
      <dgm:spPr/>
    </dgm:pt>
    <dgm:pt modelId="{532426B9-4445-468A-9946-C800410D306D}" type="pres">
      <dgm:prSet presAssocID="{20EF2C1A-DCBD-44EF-9773-499CB0D43870}" presName="level" presStyleLbl="node1" presStyleIdx="0" presStyleCnt="3">
        <dgm:presLayoutVars>
          <dgm:chMax val="1"/>
          <dgm:bulletEnabled val="1"/>
        </dgm:presLayoutVars>
      </dgm:prSet>
      <dgm:spPr/>
    </dgm:pt>
    <dgm:pt modelId="{C09794F3-A322-4E0F-A1B9-FE32801FFA31}" type="pres">
      <dgm:prSet presAssocID="{20EF2C1A-DCBD-44EF-9773-499CB0D438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CC2424-B682-457F-93A9-03E6B319E50A}" type="pres">
      <dgm:prSet presAssocID="{A532F1DE-7A42-48B0-A040-023650CEFFAD}" presName="Name8" presStyleCnt="0"/>
      <dgm:spPr/>
    </dgm:pt>
    <dgm:pt modelId="{0D315926-5244-40FA-93E3-3FB9929081FA}" type="pres">
      <dgm:prSet presAssocID="{A532F1DE-7A42-48B0-A040-023650CEFFAD}" presName="level" presStyleLbl="node1" presStyleIdx="1" presStyleCnt="3">
        <dgm:presLayoutVars>
          <dgm:chMax val="1"/>
          <dgm:bulletEnabled val="1"/>
        </dgm:presLayoutVars>
      </dgm:prSet>
      <dgm:spPr/>
    </dgm:pt>
    <dgm:pt modelId="{A95828F1-877E-45FD-9D6F-80F309750616}" type="pres">
      <dgm:prSet presAssocID="{A532F1DE-7A42-48B0-A040-023650CEFF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79B874-9D0C-4194-9BDE-737F621CE76B}" type="pres">
      <dgm:prSet presAssocID="{4C2F19F4-53B6-4EFA-8441-8E6D22034E2B}" presName="Name8" presStyleCnt="0"/>
      <dgm:spPr/>
    </dgm:pt>
    <dgm:pt modelId="{8BB73BA1-C55A-4E42-9CFB-49B4F396ED12}" type="pres">
      <dgm:prSet presAssocID="{4C2F19F4-53B6-4EFA-8441-8E6D22034E2B}" presName="level" presStyleLbl="node1" presStyleIdx="2" presStyleCnt="3" custLinFactNeighborX="34821" custLinFactNeighborY="2411">
        <dgm:presLayoutVars>
          <dgm:chMax val="1"/>
          <dgm:bulletEnabled val="1"/>
        </dgm:presLayoutVars>
      </dgm:prSet>
      <dgm:spPr/>
    </dgm:pt>
    <dgm:pt modelId="{25BA7999-AC1C-4DC4-B7F3-9C15BAF0BBED}" type="pres">
      <dgm:prSet presAssocID="{4C2F19F4-53B6-4EFA-8441-8E6D22034E2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B761B1F-38F2-451C-8467-8BB3E10B7558}" type="presOf" srcId="{20EF2C1A-DCBD-44EF-9773-499CB0D43870}" destId="{532426B9-4445-468A-9946-C800410D306D}" srcOrd="0" destOrd="0" presId="urn:microsoft.com/office/officeart/2005/8/layout/pyramid1"/>
    <dgm:cxn modelId="{C44CD823-8AC1-4AA2-B46A-B71B525FF30E}" srcId="{D2B64408-FA5A-4868-8715-3D90A52BDA69}" destId="{A532F1DE-7A42-48B0-A040-023650CEFFAD}" srcOrd="1" destOrd="0" parTransId="{8B5FCF1E-D6E3-45A0-8A76-DDBCBD9636B0}" sibTransId="{FD61E0D2-0DCA-47B6-BE9D-0592DC73D70F}"/>
    <dgm:cxn modelId="{51BFA751-C553-4F60-9D9B-77758ACA73F8}" type="presOf" srcId="{A532F1DE-7A42-48B0-A040-023650CEFFAD}" destId="{0D315926-5244-40FA-93E3-3FB9929081FA}" srcOrd="0" destOrd="0" presId="urn:microsoft.com/office/officeart/2005/8/layout/pyramid1"/>
    <dgm:cxn modelId="{44CD5872-F40A-4BE1-AA38-065EEAACEA52}" srcId="{D2B64408-FA5A-4868-8715-3D90A52BDA69}" destId="{20EF2C1A-DCBD-44EF-9773-499CB0D43870}" srcOrd="0" destOrd="0" parTransId="{223A7829-0B0C-4078-BA71-2DF4F9232A37}" sibTransId="{54A3F509-566A-4467-8463-3F47084B23A6}"/>
    <dgm:cxn modelId="{7971B153-0C7F-4CD6-841B-7D2F272B0B69}" type="presOf" srcId="{4C2F19F4-53B6-4EFA-8441-8E6D22034E2B}" destId="{8BB73BA1-C55A-4E42-9CFB-49B4F396ED12}" srcOrd="0" destOrd="0" presId="urn:microsoft.com/office/officeart/2005/8/layout/pyramid1"/>
    <dgm:cxn modelId="{962D2A57-228B-4A9C-9FF8-44509C68BD95}" type="presOf" srcId="{4C2F19F4-53B6-4EFA-8441-8E6D22034E2B}" destId="{25BA7999-AC1C-4DC4-B7F3-9C15BAF0BBED}" srcOrd="1" destOrd="0" presId="urn:microsoft.com/office/officeart/2005/8/layout/pyramid1"/>
    <dgm:cxn modelId="{80D67295-E099-4576-8FB3-F677E84B499C}" type="presOf" srcId="{A532F1DE-7A42-48B0-A040-023650CEFFAD}" destId="{A95828F1-877E-45FD-9D6F-80F309750616}" srcOrd="1" destOrd="0" presId="urn:microsoft.com/office/officeart/2005/8/layout/pyramid1"/>
    <dgm:cxn modelId="{503D269A-C3C7-492E-B479-26EA2641D72C}" type="presOf" srcId="{20EF2C1A-DCBD-44EF-9773-499CB0D43870}" destId="{C09794F3-A322-4E0F-A1B9-FE32801FFA31}" srcOrd="1" destOrd="0" presId="urn:microsoft.com/office/officeart/2005/8/layout/pyramid1"/>
    <dgm:cxn modelId="{4DE825AA-AFA3-4CDC-BD93-9F7C9AB358BC}" srcId="{D2B64408-FA5A-4868-8715-3D90A52BDA69}" destId="{4C2F19F4-53B6-4EFA-8441-8E6D22034E2B}" srcOrd="2" destOrd="0" parTransId="{8B775EE5-FB60-4BD2-83B6-F3ECA1D9FBB9}" sibTransId="{8E9296E1-59F2-46A8-A5EA-9BE06876F33D}"/>
    <dgm:cxn modelId="{4B2B37E4-2F95-43DD-9AA3-5DCF1CA75E97}" type="presOf" srcId="{D2B64408-FA5A-4868-8715-3D90A52BDA69}" destId="{C71AE8AC-62A4-4A8B-9AC1-696E3299DFEB}" srcOrd="0" destOrd="0" presId="urn:microsoft.com/office/officeart/2005/8/layout/pyramid1"/>
    <dgm:cxn modelId="{B4A4A773-437C-4996-B4F1-5C8EBB6935B4}" type="presParOf" srcId="{C71AE8AC-62A4-4A8B-9AC1-696E3299DFEB}" destId="{F44927BE-0FD4-465F-B9C6-CB107C502948}" srcOrd="0" destOrd="0" presId="urn:microsoft.com/office/officeart/2005/8/layout/pyramid1"/>
    <dgm:cxn modelId="{66E7A78F-D722-4860-8F8C-B0EBFFC9EE67}" type="presParOf" srcId="{F44927BE-0FD4-465F-B9C6-CB107C502948}" destId="{532426B9-4445-468A-9946-C800410D306D}" srcOrd="0" destOrd="0" presId="urn:microsoft.com/office/officeart/2005/8/layout/pyramid1"/>
    <dgm:cxn modelId="{364290AC-8860-4686-B387-6E63E15D9BE5}" type="presParOf" srcId="{F44927BE-0FD4-465F-B9C6-CB107C502948}" destId="{C09794F3-A322-4E0F-A1B9-FE32801FFA31}" srcOrd="1" destOrd="0" presId="urn:microsoft.com/office/officeart/2005/8/layout/pyramid1"/>
    <dgm:cxn modelId="{5E6DD6AA-3B8B-40F2-AA85-D68EED8F8CB7}" type="presParOf" srcId="{C71AE8AC-62A4-4A8B-9AC1-696E3299DFEB}" destId="{B2CC2424-B682-457F-93A9-03E6B319E50A}" srcOrd="1" destOrd="0" presId="urn:microsoft.com/office/officeart/2005/8/layout/pyramid1"/>
    <dgm:cxn modelId="{028CFB4E-B79D-4217-B01C-8A3341C1661F}" type="presParOf" srcId="{B2CC2424-B682-457F-93A9-03E6B319E50A}" destId="{0D315926-5244-40FA-93E3-3FB9929081FA}" srcOrd="0" destOrd="0" presId="urn:microsoft.com/office/officeart/2005/8/layout/pyramid1"/>
    <dgm:cxn modelId="{596088AF-0A0B-43AA-839F-4EA0FCCFAA6B}" type="presParOf" srcId="{B2CC2424-B682-457F-93A9-03E6B319E50A}" destId="{A95828F1-877E-45FD-9D6F-80F309750616}" srcOrd="1" destOrd="0" presId="urn:microsoft.com/office/officeart/2005/8/layout/pyramid1"/>
    <dgm:cxn modelId="{1199CDE4-5AF0-4A76-840A-88F7DCC3BAD1}" type="presParOf" srcId="{C71AE8AC-62A4-4A8B-9AC1-696E3299DFEB}" destId="{4579B874-9D0C-4194-9BDE-737F621CE76B}" srcOrd="2" destOrd="0" presId="urn:microsoft.com/office/officeart/2005/8/layout/pyramid1"/>
    <dgm:cxn modelId="{7DA4FD55-D6D3-4225-B42B-8BB9E4664C3D}" type="presParOf" srcId="{4579B874-9D0C-4194-9BDE-737F621CE76B}" destId="{8BB73BA1-C55A-4E42-9CFB-49B4F396ED12}" srcOrd="0" destOrd="0" presId="urn:microsoft.com/office/officeart/2005/8/layout/pyramid1"/>
    <dgm:cxn modelId="{C4054405-4E9B-477C-A7CB-E16CFFB770D1}" type="presParOf" srcId="{4579B874-9D0C-4194-9BDE-737F621CE76B}" destId="{25BA7999-AC1C-4DC4-B7F3-9C15BAF0BB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26B9-4445-468A-9946-C800410D306D}">
      <dsp:nvSpPr>
        <dsp:cNvPr id="0" name=""/>
        <dsp:cNvSpPr/>
      </dsp:nvSpPr>
      <dsp:spPr>
        <a:xfrm>
          <a:off x="2515809" y="0"/>
          <a:ext cx="2515809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Macro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(landelijk, regionaal)</a:t>
          </a:r>
        </a:p>
      </dsp:txBody>
      <dsp:txXfrm>
        <a:off x="2515809" y="0"/>
        <a:ext cx="2515809" cy="1546754"/>
      </dsp:txXfrm>
    </dsp:sp>
    <dsp:sp modelId="{0D315926-5244-40FA-93E3-3FB9929081FA}">
      <dsp:nvSpPr>
        <dsp:cNvPr id="0" name=""/>
        <dsp:cNvSpPr/>
      </dsp:nvSpPr>
      <dsp:spPr>
        <a:xfrm>
          <a:off x="1257904" y="1546754"/>
          <a:ext cx="5031618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err="1"/>
            <a:t>Meso</a:t>
          </a:r>
          <a:endParaRPr lang="nl-NL" sz="2400" b="1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(wijk, gemeente)</a:t>
          </a:r>
        </a:p>
      </dsp:txBody>
      <dsp:txXfrm>
        <a:off x="2138437" y="1546754"/>
        <a:ext cx="3270552" cy="1546754"/>
      </dsp:txXfrm>
    </dsp:sp>
    <dsp:sp modelId="{8BB73BA1-C55A-4E42-9CFB-49B4F396ED12}">
      <dsp:nvSpPr>
        <dsp:cNvPr id="0" name=""/>
        <dsp:cNvSpPr/>
      </dsp:nvSpPr>
      <dsp:spPr>
        <a:xfrm>
          <a:off x="0" y="3093508"/>
          <a:ext cx="7547427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Micro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(praktijk, organisatie)</a:t>
          </a:r>
        </a:p>
      </dsp:txBody>
      <dsp:txXfrm>
        <a:off x="1320799" y="3093508"/>
        <a:ext cx="4905828" cy="154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26B9-4445-468A-9946-C800410D306D}">
      <dsp:nvSpPr>
        <dsp:cNvPr id="0" name=""/>
        <dsp:cNvSpPr/>
      </dsp:nvSpPr>
      <dsp:spPr>
        <a:xfrm>
          <a:off x="2515809" y="0"/>
          <a:ext cx="2515809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Macro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(mondiaal)</a:t>
          </a:r>
        </a:p>
      </dsp:txBody>
      <dsp:txXfrm>
        <a:off x="2515809" y="0"/>
        <a:ext cx="2515809" cy="1546754"/>
      </dsp:txXfrm>
    </dsp:sp>
    <dsp:sp modelId="{0D315926-5244-40FA-93E3-3FB9929081FA}">
      <dsp:nvSpPr>
        <dsp:cNvPr id="0" name=""/>
        <dsp:cNvSpPr/>
      </dsp:nvSpPr>
      <dsp:spPr>
        <a:xfrm>
          <a:off x="1257904" y="1546754"/>
          <a:ext cx="5031618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err="1"/>
            <a:t>Meso</a:t>
          </a:r>
          <a:endParaRPr lang="nl-NL" sz="2400" b="1" kern="120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(landelijk)</a:t>
          </a:r>
        </a:p>
      </dsp:txBody>
      <dsp:txXfrm>
        <a:off x="2138437" y="1546754"/>
        <a:ext cx="3270552" cy="1546754"/>
      </dsp:txXfrm>
    </dsp:sp>
    <dsp:sp modelId="{8BB73BA1-C55A-4E42-9CFB-49B4F396ED12}">
      <dsp:nvSpPr>
        <dsp:cNvPr id="0" name=""/>
        <dsp:cNvSpPr/>
      </dsp:nvSpPr>
      <dsp:spPr>
        <a:xfrm>
          <a:off x="0" y="3093508"/>
          <a:ext cx="7547427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/>
            <a:t>Micro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(gemeentelijk)</a:t>
          </a:r>
        </a:p>
      </dsp:txBody>
      <dsp:txXfrm>
        <a:off x="1320799" y="3093508"/>
        <a:ext cx="4905828" cy="154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245D-204B-431A-80AE-4B2082069E83}" type="datetimeFigureOut">
              <a:rPr lang="nl-NL" smtClean="0"/>
              <a:t>30-9-2020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BC8-C5E3-42E0-9600-21ABA058DD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33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https://www.un.org/sustainabledevelopment/sustainable-development-goals/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48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https://www.un.org/sustainabledevelopment/sustainable-development-goals/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45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http://www.sdgnederland.nl/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05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https://www.cbs.nl/nl-nl/nieuws/2018/10/duurzame-ontwikkelingsdoelen--sdg-s---dichterbij-gekomen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01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https://www.waarstaatjegemeente.nl/dashboard/Dashboard/Sustainable-Development-Goals </a:t>
            </a:r>
            <a:r>
              <a:rPr lang="nl-NL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91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http://www.sustainablecitiesbenchmark.eu/nationale-monitor-duurzame-gemeenten-2017/?filter[geo_object]=GM0855&amp;filter[average]=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66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www.telos.nl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53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nieuws/2018/10/duurzame-ontwikkelingsdoelen--sdg-s---dichterbij-gekom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qVmvMCmp0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un s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31"/>
            <a:ext cx="12646025" cy="2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69257" y="3834039"/>
            <a:ext cx="10668000" cy="1325563"/>
          </a:xfrm>
        </p:spPr>
        <p:txBody>
          <a:bodyPr/>
          <a:lstStyle/>
          <a:p>
            <a:pPr algn="ctr"/>
            <a:r>
              <a:rPr lang="nl-NL"/>
              <a:t>Wat beteken de </a:t>
            </a:r>
            <a:br>
              <a:rPr lang="nl-NL" b="1"/>
            </a:br>
            <a:r>
              <a:rPr lang="nl-NL" b="1" err="1">
                <a:solidFill>
                  <a:srgbClr val="00B050"/>
                </a:solidFill>
              </a:rPr>
              <a:t>Sustainable</a:t>
            </a:r>
            <a:r>
              <a:rPr lang="nl-NL" b="1">
                <a:solidFill>
                  <a:srgbClr val="00B050"/>
                </a:solidFill>
              </a:rPr>
              <a:t> Development Goals </a:t>
            </a:r>
            <a:r>
              <a:rPr lang="nl-NL"/>
              <a:t>voor jullie?</a:t>
            </a:r>
          </a:p>
        </p:txBody>
      </p:sp>
    </p:spTree>
    <p:extLst>
      <p:ext uri="{BB962C8B-B14F-4D97-AF65-F5344CB8AC3E}">
        <p14:creationId xmlns:p14="http://schemas.microsoft.com/office/powerpoint/2010/main" val="345381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Sustainable</a:t>
            </a:r>
            <a:r>
              <a:rPr lang="nl-NL"/>
              <a:t> Development Goals - Nederland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08" y="1524000"/>
            <a:ext cx="8548584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chemeClr val="accent1">
                    <a:lumMod val="50000"/>
                  </a:schemeClr>
                </a:solidFill>
              </a:rPr>
              <a:t>Macro</a:t>
            </a:r>
            <a:r>
              <a:rPr lang="nl-NL"/>
              <a:t> – Landelijk niveau</a:t>
            </a: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646" y="1855061"/>
            <a:ext cx="8306707" cy="41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/>
              <a:t> – Gemeentelijk niveau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95F4DB-7F64-4CD8-B0C9-ED01DE023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950" y="1371599"/>
            <a:ext cx="6105032" cy="442393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26C0A9-AD4C-4131-9187-B1E58FD90E3C}"/>
              </a:ext>
            </a:extLst>
          </p:cNvPr>
          <p:cNvSpPr txBox="1"/>
          <p:nvPr/>
        </p:nvSpPr>
        <p:spPr>
          <a:xfrm>
            <a:off x="2078359" y="5948167"/>
            <a:ext cx="11081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https://www.waarstaatjegemeente.nl/dashboard/Dashboard/Sustainable-Development-Goals </a:t>
            </a:r>
          </a:p>
        </p:txBody>
      </p:sp>
    </p:spTree>
    <p:extLst>
      <p:ext uri="{BB962C8B-B14F-4D97-AF65-F5344CB8AC3E}">
        <p14:creationId xmlns:p14="http://schemas.microsoft.com/office/powerpoint/2010/main" val="41214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/>
              <a:t> – Gemeentelijk niveau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BFAA03-79AD-47D3-9B1F-A327A2A9D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458" y="1186602"/>
            <a:ext cx="10061542" cy="545098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230D084-FFBC-4DB7-ADE1-1BE7D2FBEA99}"/>
              </a:ext>
            </a:extLst>
          </p:cNvPr>
          <p:cNvSpPr txBox="1"/>
          <p:nvPr/>
        </p:nvSpPr>
        <p:spPr>
          <a:xfrm>
            <a:off x="2439185" y="6611779"/>
            <a:ext cx="80905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/>
              <a:t>http://www.sustainablecitiesbenchmark.eu/nationale-monitor-duurzame-gemeenten-2017/?filter[geo_object]=GM0855&amp;filter[average]=</a:t>
            </a:r>
          </a:p>
        </p:txBody>
      </p:sp>
    </p:spTree>
    <p:extLst>
      <p:ext uri="{BB962C8B-B14F-4D97-AF65-F5344CB8AC3E}">
        <p14:creationId xmlns:p14="http://schemas.microsoft.com/office/powerpoint/2010/main" val="63739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/>
              <a:t> – Gemeentelijk niveau</a:t>
            </a:r>
          </a:p>
        </p:txBody>
      </p:sp>
      <p:pic>
        <p:nvPicPr>
          <p:cNvPr id="6146" name="Picture 2" descr="Afbeeldingsresultaat voor telos til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8" y="1927047"/>
            <a:ext cx="8291739" cy="37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4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53318-1BF6-4E38-860D-7E6E1526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Én nu de vertaling naar jullie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CDCB06-1EAB-4D1B-A0A9-5D0D6EC95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welke </a:t>
            </a:r>
            <a:r>
              <a:rPr lang="nl-NL" dirty="0" err="1"/>
              <a:t>SDG’s</a:t>
            </a:r>
            <a:r>
              <a:rPr lang="nl-NL" dirty="0"/>
              <a:t> kan jullie project een bijdrage leveren?</a:t>
            </a:r>
          </a:p>
          <a:p>
            <a:r>
              <a:rPr lang="nl-NL" dirty="0"/>
              <a:t>Overleg met je groep welke kansen je ziet en streef naar een bijdrage aan meerdere </a:t>
            </a:r>
            <a:r>
              <a:rPr lang="nl-NL" dirty="0" err="1"/>
              <a:t>SDG’s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94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 gebouw is dit?</a:t>
            </a:r>
          </a:p>
        </p:txBody>
      </p:sp>
      <p:pic>
        <p:nvPicPr>
          <p:cNvPr id="3074" name="Picture 2" descr="Afbeeldingsresultaat voor united nations headquar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09" y="1901371"/>
            <a:ext cx="6198582" cy="41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5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 welke organisatie is dit logo?</a:t>
            </a:r>
          </a:p>
        </p:txBody>
      </p:sp>
      <p:pic>
        <p:nvPicPr>
          <p:cNvPr id="4100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36626"/>
          <a:stretch/>
        </p:blipFill>
        <p:spPr bwMode="auto">
          <a:xfrm>
            <a:off x="2663869" y="1690689"/>
            <a:ext cx="6864262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36626"/>
          <a:stretch/>
        </p:blipFill>
        <p:spPr bwMode="auto">
          <a:xfrm>
            <a:off x="2663869" y="1690689"/>
            <a:ext cx="6864262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United Nations / Verenigde Naties</a:t>
            </a:r>
          </a:p>
        </p:txBody>
      </p:sp>
      <p:pic>
        <p:nvPicPr>
          <p:cNvPr id="6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16648"/>
          <a:stretch/>
        </p:blipFill>
        <p:spPr bwMode="auto">
          <a:xfrm>
            <a:off x="304802" y="2213202"/>
            <a:ext cx="4745714" cy="308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w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22247"/>
          <a:stretch/>
        </p:blipFill>
        <p:spPr bwMode="auto">
          <a:xfrm>
            <a:off x="5337628" y="1683658"/>
            <a:ext cx="4528457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5718629" y="2916018"/>
            <a:ext cx="5254171" cy="1497222"/>
            <a:chOff x="5471886" y="3322952"/>
            <a:chExt cx="5254171" cy="1497222"/>
          </a:xfrm>
        </p:grpSpPr>
        <p:pic>
          <p:nvPicPr>
            <p:cNvPr id="5124" name="Picture 4" descr="Afbeeldingsresultaat voor unice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6" t="27667" r="8423" b="31720"/>
            <a:stretch/>
          </p:blipFill>
          <p:spPr bwMode="auto">
            <a:xfrm>
              <a:off x="5471886" y="3396955"/>
              <a:ext cx="1598386" cy="14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Afbeeldingsresultaat voor unice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5" t="27667" r="32928" b="31720"/>
            <a:stretch/>
          </p:blipFill>
          <p:spPr bwMode="auto">
            <a:xfrm>
              <a:off x="7070272" y="3322952"/>
              <a:ext cx="3655785" cy="14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Bangladesh elected ICC Bureau member for next 2 y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4156" b="13757"/>
          <a:stretch/>
        </p:blipFill>
        <p:spPr bwMode="auto">
          <a:xfrm>
            <a:off x="5718629" y="4723712"/>
            <a:ext cx="4441371" cy="12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pqVmvMCmp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973275"/>
            <a:ext cx="9144000" cy="5143500"/>
          </a:xfrm>
          <a:prstGeom prst="rect">
            <a:avLst/>
          </a:prstGeom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2951616" y="44361"/>
            <a:ext cx="6288768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1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d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7" y="901336"/>
            <a:ext cx="10179230" cy="50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835" y="407760"/>
            <a:ext cx="91821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0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</a:t>
            </a:r>
            <a:r>
              <a:rPr lang="nl-NL" b="1"/>
              <a:t> – </a:t>
            </a:r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b="1"/>
              <a:t> - </a:t>
            </a:r>
            <a:r>
              <a:rPr lang="nl-NL" b="1">
                <a:solidFill>
                  <a:schemeClr val="accent1">
                    <a:lumMod val="50000"/>
                  </a:schemeClr>
                </a:solidFill>
              </a:rPr>
              <a:t>Macro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729343" y="169068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/>
              <a:t>Leerjaar 3 – Periode 1</a:t>
            </a:r>
          </a:p>
          <a:p>
            <a:r>
              <a:rPr lang="nl-NL"/>
              <a:t>IBS </a:t>
            </a:r>
            <a:r>
              <a:rPr lang="nl-NL" i="1"/>
              <a:t>De leefbare stad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7816557"/>
              </p:ext>
            </p:extLst>
          </p:nvPr>
        </p:nvGraphicFramePr>
        <p:xfrm>
          <a:off x="4644572" y="1484766"/>
          <a:ext cx="7547428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Gerelateerde afbeeld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729343" y="3177268"/>
            <a:ext cx="5584371" cy="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1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</a:t>
            </a:r>
            <a:r>
              <a:rPr lang="nl-NL" b="1"/>
              <a:t> – </a:t>
            </a:r>
            <a:r>
              <a:rPr lang="nl-NL" b="1" err="1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b="1"/>
              <a:t> - </a:t>
            </a:r>
            <a:r>
              <a:rPr lang="nl-NL" b="1">
                <a:solidFill>
                  <a:schemeClr val="accent1">
                    <a:lumMod val="50000"/>
                  </a:schemeClr>
                </a:solidFill>
              </a:rPr>
              <a:t>Macro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729343" y="169068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/>
              <a:t>Leerjaar 3 – Periode 3</a:t>
            </a:r>
          </a:p>
          <a:p>
            <a:r>
              <a:rPr lang="nl-NL"/>
              <a:t>IBS </a:t>
            </a:r>
            <a:r>
              <a:rPr lang="nl-NL" i="1"/>
              <a:t>De stad van de toekomst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5378904"/>
              </p:ext>
            </p:extLst>
          </p:nvPr>
        </p:nvGraphicFramePr>
        <p:xfrm>
          <a:off x="4644572" y="1484766"/>
          <a:ext cx="7547428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erelateerde afbeeld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729343" y="3177268"/>
            <a:ext cx="5584371" cy="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534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a28104-336f-447d-946e-e305ac2bcd47">
      <UserInfo>
        <DisplayName>Thomas Noordeloos</DisplayName>
        <AccountId>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82FB3F-F150-4303-8665-B5CE7024F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41D3D2-AEF0-4889-AD65-0B95A39DBD20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087F1E-CDC2-4ECD-B989-2FC343070443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73</TotalTime>
  <Words>274</Words>
  <Application>Microsoft Office PowerPoint</Application>
  <PresentationFormat>Breedbeeld</PresentationFormat>
  <Paragraphs>46</Paragraphs>
  <Slides>15</Slides>
  <Notes>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Thema1</vt:lpstr>
      <vt:lpstr>Wat beteken de  Sustainable Development Goals voor jullie?</vt:lpstr>
      <vt:lpstr>Welk gebouw is dit?</vt:lpstr>
      <vt:lpstr>Van welke organisatie is dit logo?</vt:lpstr>
      <vt:lpstr>United Nations / Verenigde Naties</vt:lpstr>
      <vt:lpstr>PowerPoint-presentatie</vt:lpstr>
      <vt:lpstr>PowerPoint-presentatie</vt:lpstr>
      <vt:lpstr>PowerPoint-presentatie</vt:lpstr>
      <vt:lpstr>Micro – Meso - Macro</vt:lpstr>
      <vt:lpstr>Micro – Meso - Macro</vt:lpstr>
      <vt:lpstr>Sustainable Development Goals - Nederland</vt:lpstr>
      <vt:lpstr>Macro – Landelijk niveau</vt:lpstr>
      <vt:lpstr>Meso – Gemeentelijk niveau</vt:lpstr>
      <vt:lpstr>Meso – Gemeentelijk niveau</vt:lpstr>
      <vt:lpstr>Meso – Gemeentelijk niveau</vt:lpstr>
      <vt:lpstr>Én nu de vertaling naar jullie project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2</cp:revision>
  <dcterms:created xsi:type="dcterms:W3CDTF">2017-09-05T13:31:36Z</dcterms:created>
  <dcterms:modified xsi:type="dcterms:W3CDTF">2020-09-30T08:10:10Z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